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6" r:id="rId8"/>
    <p:sldId id="264" r:id="rId9"/>
    <p:sldId id="262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B76FF-F5E2-4011-9A20-786413018F40}" type="datetimeFigureOut">
              <a:rPr lang="es-MX" smtClean="0"/>
              <a:pPr/>
              <a:t>08/10/2013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68DA86-E183-45F1-83CD-3BC342C21A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6480048" cy="2301240"/>
          </a:xfrm>
        </p:spPr>
        <p:txBody>
          <a:bodyPr/>
          <a:lstStyle/>
          <a:p>
            <a:r>
              <a:rPr lang="es-MX" dirty="0" smtClean="0"/>
              <a:t>Proyecto de control de calidad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3645024"/>
            <a:ext cx="4608512" cy="1512168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/>
              <a:t>Integrantes: </a:t>
            </a:r>
            <a:br>
              <a:rPr lang="es-MX" sz="2400" dirty="0" smtClean="0"/>
            </a:br>
            <a:r>
              <a:rPr lang="es-MX" sz="2400" dirty="0" smtClean="0"/>
              <a:t>Cruz Ramírez Alexis </a:t>
            </a:r>
          </a:p>
          <a:p>
            <a:pPr algn="ctr"/>
            <a:r>
              <a:rPr lang="es-MX" sz="2400" dirty="0" smtClean="0"/>
              <a:t>Quihui Campa Hermelinda </a:t>
            </a:r>
            <a:endParaRPr lang="es-MX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76672"/>
            <a:ext cx="7200800" cy="5443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 smtClean="0"/>
              <a:t>Objetivo 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651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Al terminar este proyecto, nuestro objetivo es proporcionar una documentación que le permita a la empresa D’Ochoa Muebles minimizar la variación en la realización de las bases individuales, describiendo los controles necesarios del proceso, con el fin de poder controlar las características del producto.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 de flecha"/>
          <p:cNvCxnSpPr/>
          <p:nvPr/>
        </p:nvCxnSpPr>
        <p:spPr>
          <a:xfrm>
            <a:off x="3059832" y="2564904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979712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41323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96952"/>
            <a:ext cx="3168352" cy="18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085184"/>
            <a:ext cx="3960440" cy="160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>
            <a:off x="2987824" y="4509120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23528" y="0"/>
            <a:ext cx="8084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Proceso de armado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268760"/>
            <a:ext cx="69188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>
            <a:off x="4139952" y="260648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211960" y="5517232"/>
            <a:ext cx="0" cy="13407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836712"/>
            <a:ext cx="671255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3851920" y="0"/>
            <a:ext cx="0" cy="9087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923928" y="5877272"/>
            <a:ext cx="0" cy="7920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557213"/>
            <a:ext cx="74009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3995936" y="0"/>
            <a:ext cx="0" cy="6926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139952" y="6425952"/>
            <a:ext cx="0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" y="1734344"/>
            <a:ext cx="72675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3923928" y="404664"/>
            <a:ext cx="0" cy="122413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923928" y="5805264"/>
            <a:ext cx="0" cy="7200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54962" cy="422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4283968" y="332656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4211960" y="5445224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472608" cy="4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4283968" y="332656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427984" y="5157192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2767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>
            <a:off x="4283968" y="332656"/>
            <a:ext cx="0" cy="1080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211960" y="4653136"/>
            <a:ext cx="0" cy="1080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MX" dirty="0" smtClean="0"/>
              <a:t>Empresa: </a:t>
            </a:r>
          </a:p>
          <a:p>
            <a:pPr>
              <a:buNone/>
            </a:pPr>
            <a:r>
              <a:rPr lang="es-MX" dirty="0" smtClean="0"/>
              <a:t>D’ Ochoa Muebles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33938" y="527934"/>
            <a:ext cx="4315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askerville Old Face" pitchFamily="18" charset="0"/>
              </a:rPr>
              <a:t>INTRODUCCIÓN</a:t>
            </a:r>
            <a:endParaRPr lang="es-ES" sz="4000" b="1" cap="none" spc="0" dirty="0">
              <a:ln w="10541" cmpd="sng">
                <a:solidFill>
                  <a:schemeClr val="tx2">
                    <a:lumMod val="9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askerville Old Face" pitchFamily="18" charset="0"/>
            </a:endParaRPr>
          </a:p>
        </p:txBody>
      </p:sp>
      <p:pic>
        <p:nvPicPr>
          <p:cNvPr id="1026" name="Picture 2" descr="https://fbcdn-sphotos-c-a.akamaihd.net/hphotos-ak-ash3/58908_454562821286205_1977879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688" y="1052736"/>
            <a:ext cx="3745312" cy="4932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51520" y="3140968"/>
            <a:ext cx="49280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858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3779912" y="0"/>
            <a:ext cx="0" cy="13407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i="1" dirty="0" smtClean="0"/>
              <a:t>Introducción </a:t>
            </a:r>
            <a:endParaRPr lang="es-MX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3200" dirty="0" smtClean="0">
                <a:latin typeface="BankGothic Lt BT" pitchFamily="34" charset="0"/>
              </a:rPr>
              <a:t>	El objetivo con este proyecto es la obtención de un marco de referencia que contenga los parámetros mínimos que deben cumplirse en la realización de las bases individuales</a:t>
            </a:r>
            <a:r>
              <a:rPr lang="es-MX" sz="3200" dirty="0" smtClean="0"/>
              <a:t>.</a:t>
            </a:r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Baskerville Old Face" pitchFamily="18" charset="0"/>
              </a:rPr>
              <a:t>Ubicación</a:t>
            </a:r>
            <a:endParaRPr lang="es-MX" b="1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>
                <a:latin typeface="Baskerville Old Face" pitchFamily="18" charset="0"/>
              </a:rPr>
              <a:t>Tiene varías sucursales: </a:t>
            </a:r>
          </a:p>
          <a:p>
            <a:pPr>
              <a:buNone/>
            </a:pPr>
            <a:r>
              <a:rPr lang="es-MX" dirty="0" smtClean="0">
                <a:latin typeface="Baskerville Old Face" pitchFamily="18" charset="0"/>
              </a:rPr>
              <a:t>Reforma y Othón Almada  </a:t>
            </a:r>
          </a:p>
          <a:p>
            <a:pPr>
              <a:buNone/>
            </a:pPr>
            <a:r>
              <a:rPr lang="es-MX" dirty="0" smtClean="0">
                <a:latin typeface="Baskerville Old Face" pitchFamily="18" charset="0"/>
              </a:rPr>
              <a:t>Olivares y Mendoza</a:t>
            </a:r>
          </a:p>
          <a:p>
            <a:pPr>
              <a:buNone/>
            </a:pPr>
            <a:r>
              <a:rPr lang="es-MX" dirty="0" smtClean="0">
                <a:latin typeface="Baskerville Old Face" pitchFamily="18" charset="0"/>
              </a:rPr>
              <a:t>López Portillo y Arizona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148064" y="1484784"/>
            <a:ext cx="26642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MX" sz="2800" dirty="0" smtClean="0">
                <a:latin typeface="Baskerville Old Face" pitchFamily="18" charset="0"/>
              </a:rPr>
              <a:t>Teléfonos: </a:t>
            </a:r>
          </a:p>
          <a:p>
            <a:pPr>
              <a:spcBef>
                <a:spcPts val="1200"/>
              </a:spcBef>
            </a:pPr>
            <a:r>
              <a:rPr lang="es-MX" sz="2800" dirty="0" smtClean="0">
                <a:latin typeface="Baskerville Old Face" pitchFamily="18" charset="0"/>
              </a:rPr>
              <a:t>215-19-56</a:t>
            </a:r>
          </a:p>
          <a:p>
            <a:pPr>
              <a:spcBef>
                <a:spcPts val="1200"/>
              </a:spcBef>
            </a:pPr>
            <a:r>
              <a:rPr lang="es-MX" sz="2800" dirty="0" smtClean="0">
                <a:latin typeface="Baskerville Old Face" pitchFamily="18" charset="0"/>
              </a:rPr>
              <a:t>260-68-99</a:t>
            </a:r>
          </a:p>
          <a:p>
            <a:pPr>
              <a:spcBef>
                <a:spcPts val="1200"/>
              </a:spcBef>
            </a:pPr>
            <a:r>
              <a:rPr lang="es-MX" sz="2800" dirty="0" smtClean="0">
                <a:latin typeface="Baskerville Old Face" pitchFamily="18" charset="0"/>
              </a:rPr>
              <a:t>306-95-49</a:t>
            </a:r>
            <a:endParaRPr lang="es-MX" sz="2800" dirty="0">
              <a:latin typeface="Baskerville Old Face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/>
              <a:t>La ubicación del taller es : Cofre del perote No. 99 Col. Solidaridad </a:t>
            </a:r>
            <a:endParaRPr lang="es-MX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i="1" dirty="0" smtClean="0"/>
              <a:t>Productos</a:t>
            </a:r>
            <a:endParaRPr lang="es-MX" sz="44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24825" cy="479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 smtClean="0"/>
              <a:t>Productos 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467600" cy="4713387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s-MX" dirty="0" smtClean="0"/>
              <a:t>Algunos de sus productos son:</a:t>
            </a:r>
          </a:p>
          <a:p>
            <a:r>
              <a:rPr lang="es-MX" dirty="0" smtClean="0"/>
              <a:t>Cocinetas</a:t>
            </a:r>
          </a:p>
          <a:p>
            <a:r>
              <a:rPr lang="es-MX" dirty="0" smtClean="0"/>
              <a:t>Camas </a:t>
            </a:r>
          </a:p>
          <a:p>
            <a:r>
              <a:rPr lang="es-MX" dirty="0" smtClean="0"/>
              <a:t>Salas</a:t>
            </a:r>
          </a:p>
          <a:p>
            <a:r>
              <a:rPr lang="es-MX" dirty="0" smtClean="0"/>
              <a:t>Recámaras</a:t>
            </a:r>
          </a:p>
          <a:p>
            <a:r>
              <a:rPr lang="es-MX" dirty="0" smtClean="0"/>
              <a:t>Mesas</a:t>
            </a:r>
          </a:p>
          <a:p>
            <a:r>
              <a:rPr lang="es-MX" dirty="0" smtClean="0"/>
              <a:t>Juegos de mesas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Comedores</a:t>
            </a:r>
          </a:p>
          <a:p>
            <a:r>
              <a:rPr lang="es-MX" dirty="0" smtClean="0"/>
              <a:t>Bases</a:t>
            </a:r>
          </a:p>
          <a:p>
            <a:r>
              <a:rPr lang="es-MX" dirty="0" smtClean="0"/>
              <a:t>Literas</a:t>
            </a:r>
          </a:p>
          <a:p>
            <a:r>
              <a:rPr lang="es-MX" dirty="0" smtClean="0"/>
              <a:t>Entre otros.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/>
          <a:lstStyle/>
          <a:p>
            <a:r>
              <a:rPr lang="es-MX" i="1" dirty="0" smtClean="0"/>
              <a:t>Producto</a:t>
            </a:r>
            <a:r>
              <a:rPr lang="es-MX" dirty="0" smtClean="0"/>
              <a:t>s</a:t>
            </a:r>
            <a:endParaRPr lang="es-MX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96746" cy="475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396536" cy="73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i="1" dirty="0" smtClean="0"/>
              <a:t>Planteamiento del problema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La calidad en los procesos depende de una gran cantidad de variables: materia prima, maquinaria, características del equipo, habilidades y destrezas de los operarios, etc. Por lo cual nuestro enfoque es proporcionar una documentación para poder identificar y comunicar los cambios en las características de los productos, métodos de control y la medición de las características del sistema.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écnic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497</TotalTime>
  <Words>195</Words>
  <Application>Microsoft Office PowerPoint</Application>
  <PresentationFormat>Presentación en pantalla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Técnico</vt:lpstr>
      <vt:lpstr>Proyecto de control de calidad</vt:lpstr>
      <vt:lpstr>Diapositiva 2</vt:lpstr>
      <vt:lpstr>Introducción </vt:lpstr>
      <vt:lpstr>Ubicación</vt:lpstr>
      <vt:lpstr>Productos</vt:lpstr>
      <vt:lpstr>Productos </vt:lpstr>
      <vt:lpstr>Diapositiva 7</vt:lpstr>
      <vt:lpstr>Diapositiva 8</vt:lpstr>
      <vt:lpstr>Planteamiento del problema</vt:lpstr>
      <vt:lpstr>Diapositiva 10</vt:lpstr>
      <vt:lpstr>Objetivo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control de calidad</dc:title>
  <dc:creator>Hermelinda</dc:creator>
  <cp:lastModifiedBy>Hermelinda</cp:lastModifiedBy>
  <cp:revision>50</cp:revision>
  <dcterms:created xsi:type="dcterms:W3CDTF">2013-10-08T00:21:22Z</dcterms:created>
  <dcterms:modified xsi:type="dcterms:W3CDTF">2013-10-09T04:25:42Z</dcterms:modified>
</cp:coreProperties>
</file>